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-102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17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341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759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566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89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80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03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337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65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43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553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55000">
              <a:schemeClr val="accent6">
                <a:lumMod val="45000"/>
                <a:lumOff val="55000"/>
              </a:schemeClr>
            </a:gs>
            <a:gs pos="91000">
              <a:schemeClr val="accent6">
                <a:lumMod val="45000"/>
                <a:lumOff val="55000"/>
              </a:schemeClr>
            </a:gs>
            <a:gs pos="0">
              <a:srgbClr val="00B05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410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564" y="1590810"/>
            <a:ext cx="66111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prstClr val="black"/>
                </a:solidFill>
                <a:latin typeface="Impact" panose="020B0806030902050204" pitchFamily="34" charset="0"/>
              </a:rPr>
              <a:t>Respect in the Classroom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815" y="241345"/>
            <a:ext cx="1409700" cy="1352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9988" y="2679577"/>
            <a:ext cx="588187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Impact" panose="020B0806030902050204" pitchFamily="34" charset="0"/>
              </a:rPr>
              <a:t>Whole body listening</a:t>
            </a:r>
          </a:p>
          <a:p>
            <a:endParaRPr lang="en-US" sz="32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r>
              <a:rPr lang="en-US" sz="3200" dirty="0">
                <a:solidFill>
                  <a:prstClr val="black"/>
                </a:solidFill>
                <a:latin typeface="Impact" panose="020B0806030902050204" pitchFamily="34" charset="0"/>
              </a:rPr>
              <a:t>What is whole body listening?</a:t>
            </a:r>
          </a:p>
          <a:p>
            <a:endParaRPr lang="en-US" sz="32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r>
              <a:rPr lang="en-US" sz="3200" dirty="0">
                <a:solidFill>
                  <a:prstClr val="black"/>
                </a:solidFill>
                <a:latin typeface="Impact" panose="020B0806030902050204" pitchFamily="34" charset="0"/>
              </a:rPr>
              <a:t>Click the picture to the right to see more!</a:t>
            </a:r>
          </a:p>
          <a:p>
            <a:endParaRPr lang="en-US" sz="14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endParaRPr lang="en-US" sz="14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pPr marL="342900" indent="-342900">
              <a:buFontTx/>
              <a:buChar char="-"/>
            </a:pPr>
            <a:endParaRPr lang="en-US" sz="2800" dirty="0">
              <a:solidFill>
                <a:prstClr val="black"/>
              </a:solidFill>
              <a:latin typeface="Impact" panose="020B080603090205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812665" y="2421807"/>
            <a:ext cx="5430591" cy="407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557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564" y="1590810"/>
            <a:ext cx="66111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prstClr val="black"/>
                </a:solidFill>
                <a:latin typeface="Impact" panose="020B0806030902050204" pitchFamily="34" charset="0"/>
              </a:rPr>
              <a:t>Respect in the Classroom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815" y="241345"/>
            <a:ext cx="1409700" cy="1352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9988" y="2679577"/>
            <a:ext cx="5881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Impact" panose="020B0806030902050204" pitchFamily="34" charset="0"/>
              </a:rPr>
              <a:t>Raise your hand and wait your turn.</a:t>
            </a:r>
          </a:p>
          <a:p>
            <a:endParaRPr lang="en-US" sz="32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Franklin Gothic Demi Cond" panose="020B0706030402020204" pitchFamily="34" charset="0"/>
              </a:rPr>
              <a:t>When you have something to add to the conversation, or you need to ask a question you need to raise your hand.</a:t>
            </a:r>
          </a:p>
          <a:p>
            <a:pPr marL="342900" indent="-342900">
              <a:buFontTx/>
              <a:buChar char="-"/>
            </a:pPr>
            <a:endParaRPr lang="en-US" sz="2400" dirty="0">
              <a:solidFill>
                <a:prstClr val="black"/>
              </a:solidFill>
              <a:latin typeface="Franklin Gothic Demi Cond" panose="020B07060304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Franklin Gothic Demi Cond" panose="020B0706030402020204" pitchFamily="34" charset="0"/>
              </a:rPr>
              <a:t>Only one person at a time should be speaking.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769" y="2833353"/>
            <a:ext cx="5791200" cy="276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319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564" y="1590810"/>
            <a:ext cx="66111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prstClr val="black"/>
                </a:solidFill>
                <a:latin typeface="Impact" panose="020B0806030902050204" pitchFamily="34" charset="0"/>
              </a:rPr>
              <a:t>Respect in the Classroom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815" y="241345"/>
            <a:ext cx="1409700" cy="1352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9988" y="2679577"/>
            <a:ext cx="58818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Impact" panose="020B0806030902050204" pitchFamily="34" charset="0"/>
              </a:rPr>
              <a:t>Manners Matter</a:t>
            </a:r>
          </a:p>
          <a:p>
            <a:endParaRPr lang="en-US" sz="32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r>
              <a:rPr lang="en-US" sz="3200" dirty="0">
                <a:solidFill>
                  <a:prstClr val="black"/>
                </a:solidFill>
                <a:latin typeface="Impact" panose="020B0806030902050204" pitchFamily="34" charset="0"/>
              </a:rPr>
              <a:t>Use positive language </a:t>
            </a:r>
          </a:p>
          <a:p>
            <a:endParaRPr lang="en-US" sz="32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Franklin Gothic Demi Cond" panose="020B0706030402020204" pitchFamily="34" charset="0"/>
              </a:rPr>
              <a:t>We all want to feel safe and respected.  Use words that pump people up, not to burst their bubble.  </a:t>
            </a:r>
          </a:p>
        </p:txBody>
      </p:sp>
      <p:sp>
        <p:nvSpPr>
          <p:cNvPr id="4" name="Rectangle 3"/>
          <p:cNvSpPr/>
          <p:nvPr/>
        </p:nvSpPr>
        <p:spPr>
          <a:xfrm>
            <a:off x="6376209" y="3102667"/>
            <a:ext cx="22198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"Howard B </a:t>
            </a:r>
            <a:endParaRPr lang="en-US" dirty="0" smtClean="0">
              <a:hlinkClick r:id="rId3" action="ppaction://hlinksldjump"/>
            </a:endParaRPr>
          </a:p>
          <a:p>
            <a:r>
              <a:rPr lang="en-US" dirty="0" smtClean="0">
                <a:hlinkClick r:id="rId3" action="ppaction://hlinksldjump"/>
              </a:rPr>
              <a:t>and </a:t>
            </a:r>
            <a:r>
              <a:rPr lang="en-US" dirty="0" smtClean="0">
                <a:hlinkClick r:id="rId3" action="ppaction://hlinksldjump"/>
              </a:rPr>
              <a:t>Manners Matter"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600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564" y="1590810"/>
            <a:ext cx="66111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prstClr val="black"/>
                </a:solidFill>
                <a:latin typeface="Impact" panose="020B0806030902050204" pitchFamily="34" charset="0"/>
              </a:rPr>
              <a:t>Respect in the Classroom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815" y="241345"/>
            <a:ext cx="1409700" cy="1352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9988" y="2679577"/>
            <a:ext cx="5881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Impact" panose="020B0806030902050204" pitchFamily="34" charset="0"/>
              </a:rPr>
              <a:t>Manners Matter</a:t>
            </a:r>
          </a:p>
          <a:p>
            <a:endParaRPr lang="en-US" sz="32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r>
              <a:rPr lang="en-US" sz="3200" dirty="0">
                <a:solidFill>
                  <a:prstClr val="black"/>
                </a:solidFill>
                <a:latin typeface="Impact" panose="020B0806030902050204" pitchFamily="34" charset="0"/>
              </a:rPr>
              <a:t>Always be kind </a:t>
            </a:r>
          </a:p>
          <a:p>
            <a:endParaRPr lang="en-US" sz="32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Franklin Gothic Demi Cond" panose="020B0706030402020204" pitchFamily="34" charset="0"/>
              </a:rPr>
              <a:t>Choose actions and words that make people feel happy and safe. 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Franklin Gothic Demi Cond" panose="020B0706030402020204" pitchFamily="34" charset="0"/>
              </a:rPr>
              <a:t>Being kind makes others feel good, but it also makes you feel good too!</a:t>
            </a:r>
          </a:p>
        </p:txBody>
      </p:sp>
      <p:sp>
        <p:nvSpPr>
          <p:cNvPr id="6" name="Rectangle 5"/>
          <p:cNvSpPr/>
          <p:nvPr/>
        </p:nvSpPr>
        <p:spPr>
          <a:xfrm>
            <a:off x="6341670" y="3862520"/>
            <a:ext cx="5046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"Kid President - Things We Should Say More Often"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4627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 Categories" ma:contentTypeID="0x010100F2A1E1E4D320C749A22EC3F91FD053D600DA0A4A84AEFB47418D39E33FE2E398D2" ma:contentTypeVersion="9" ma:contentTypeDescription="" ma:contentTypeScope="" ma:versionID="e3ae34224de7cc85db9cc8da0873878c">
  <xsd:schema xmlns:xsd="http://www.w3.org/2001/XMLSchema" xmlns:xs="http://www.w3.org/2001/XMLSchema" xmlns:p="http://schemas.microsoft.com/office/2006/metadata/properties" xmlns:ns1="http://schemas.microsoft.com/sharepoint/v3" xmlns:ns2="1e050540-abf7-4cd0-9094-0488f67136b7" targetNamespace="http://schemas.microsoft.com/office/2006/metadata/properties" ma:root="true" ma:fieldsID="827ddb165f4c77df083115519c946346" ns1:_="" ns2:_="">
    <xsd:import namespace="http://schemas.microsoft.com/sharepoint/v3"/>
    <xsd:import namespace="1e050540-abf7-4cd0-9094-0488f67136b7"/>
    <xsd:element name="properties">
      <xsd:complexType>
        <xsd:sequence>
          <xsd:element name="documentManagement">
            <xsd:complexType>
              <xsd:all>
                <xsd:element ref="ns2:DocumentCategories"/>
                <xsd:element ref="ns2:DocumentForm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" ma:hidden="true" ma:internalName="PublishingStartDate" ma:readOnly="false">
      <xsd:simpleType>
        <xsd:restriction base="dms:Unknown"/>
      </xsd:simpleType>
    </xsd:element>
    <xsd:element name="PublishingExpirationDate" ma:index="11" nillable="true" ma:displayName="Scheduling End Date" ma:description="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50540-abf7-4cd0-9094-0488f67136b7" elementFormDefault="qualified">
    <xsd:import namespace="http://schemas.microsoft.com/office/2006/documentManagement/types"/>
    <xsd:import namespace="http://schemas.microsoft.com/office/infopath/2007/PartnerControls"/>
    <xsd:element name="DocumentCategories" ma:index="8" ma:displayName="Document Categories" ma:format="Dropdown" ma:internalName="DocumentCategories" ma:readOnly="false">
      <xsd:simpleType>
        <xsd:restriction base="dms:Choice">
          <xsd:enumeration value="ABC Tips"/>
          <xsd:enumeration value="Agenda"/>
          <xsd:enumeration value="Alumni"/>
          <xsd:enumeration value="Announcements"/>
          <xsd:enumeration value="Annual Report"/>
          <xsd:enumeration value="Archived"/>
          <xsd:enumeration value="Assemblies"/>
          <xsd:enumeration value="Awards"/>
          <xsd:enumeration value="Bullying Information"/>
          <xsd:enumeration value="Cafeteria"/>
          <xsd:enumeration value="Calendar"/>
          <xsd:enumeration value="Class Supply Lists"/>
          <xsd:enumeration value="Clubs"/>
          <xsd:enumeration value="Community"/>
          <xsd:enumeration value="Covid Information"/>
          <xsd:enumeration value="Data &amp; Reports"/>
          <xsd:enumeration value="District"/>
          <xsd:enumeration value="Drama"/>
          <xsd:enumeration value="English"/>
          <xsd:enumeration value="Exams"/>
          <xsd:enumeration value="Fine Arts"/>
          <xsd:enumeration value="French"/>
          <xsd:enumeration value="Graduation"/>
          <xsd:enumeration value="Guidance-Course Selection"/>
          <xsd:enumeration value="Guidance-Information"/>
          <xsd:enumeration value="Guidance-Scholarships"/>
          <xsd:enumeration value="Handbook"/>
          <xsd:enumeration value="Health"/>
          <xsd:enumeration value="Home and School"/>
          <xsd:enumeration value="Homework"/>
          <xsd:enumeration value="Hot Lunch"/>
          <xsd:enumeration value="Humanities"/>
          <xsd:enumeration value="Literacy"/>
          <xsd:enumeration value="Math"/>
          <xsd:enumeration value="Memo"/>
          <xsd:enumeration value="Misc"/>
          <xsd:enumeration value="Newcomers"/>
          <xsd:enumeration value="Newsletter"/>
          <xsd:enumeration value="Parent Information"/>
          <xsd:enumeration value="Portal"/>
          <xsd:enumeration value="Potato Harvest"/>
          <xsd:enumeration value="Policy"/>
          <xsd:enumeration value="Post-Secondary"/>
          <xsd:enumeration value="PSSC"/>
          <xsd:enumeration value="Registration"/>
          <xsd:enumeration value="Resource"/>
          <xsd:enumeration value="Schedule"/>
          <xsd:enumeration value="School Connects Messages"/>
          <xsd:enumeration value="School Improvement Plan"/>
          <xsd:enumeration value="School Information"/>
          <xsd:enumeration value="School Merchandise"/>
          <xsd:enumeration value="School Messenger Message"/>
          <xsd:enumeration value="Science"/>
          <xsd:enumeration value="Sexual Health Services"/>
          <xsd:enumeration value="Special Project"/>
          <xsd:enumeration value="Sports"/>
          <xsd:enumeration value="Student-Information"/>
          <xsd:enumeration value="Summer School"/>
          <xsd:enumeration value="Yearbook"/>
          <xsd:enumeration value="Vocational"/>
          <xsd:enumeration value="Voicemail"/>
          <xsd:enumeration value="Volunteer"/>
          <xsd:enumeration value="Weather"/>
        </xsd:restriction>
      </xsd:simpleType>
    </xsd:element>
    <xsd:element name="DocumentForm" ma:index="9" nillable="true" ma:displayName="Document Form" ma:default="No" ma:description="Is this a form?" ma:format="Dropdown" ma:internalName="DocumentForm" ma:readOnly="false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Form xmlns="1e050540-abf7-4cd0-9094-0488f67136b7">No</DocumentForm>
    <DocumentCategories xmlns="1e050540-abf7-4cd0-9094-0488f67136b7">Resource</DocumentCategories>
    <PublishingStartDate xmlns="http://schemas.microsoft.com/sharepoint/v3" xsi:nil="true"/>
    <PublishingExpiration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52746EE-6C2C-4E88-ACBE-7D8EA9E8DC1A}"/>
</file>

<file path=customXml/itemProps2.xml><?xml version="1.0" encoding="utf-8"?>
<ds:datastoreItem xmlns:ds="http://schemas.openxmlformats.org/officeDocument/2006/customXml" ds:itemID="{5D3F1996-0BD3-427B-B90A-60C054ED9A72}"/>
</file>

<file path=customXml/itemProps3.xml><?xml version="1.0" encoding="utf-8"?>
<ds:datastoreItem xmlns:ds="http://schemas.openxmlformats.org/officeDocument/2006/customXml" ds:itemID="{35AB4040-7874-4214-BD07-087986D1CC5D}"/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155</Words>
  <Application>Microsoft Office PowerPoint</Application>
  <PresentationFormat>Custom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>Province of New Brunswick -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Larsen, Suzanne (ASD-W)</dc:creator>
  <cp:lastModifiedBy>Szo, Katherine       (ASD-W)</cp:lastModifiedBy>
  <cp:revision>6</cp:revision>
  <dcterms:created xsi:type="dcterms:W3CDTF">2017-06-22T13:11:40Z</dcterms:created>
  <dcterms:modified xsi:type="dcterms:W3CDTF">2017-11-27T15:05:22Z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0x010100F2A1E1E4D320C749A22EC3F91FD053D600DA0A4A84AEFB47418D39E33FE2E398D2</vt:lpwstr>
  </property>
</Properties>
</file>